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  <p:sldMasterId id="214748371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1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8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9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44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16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92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29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32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607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73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0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80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161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19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11077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382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8746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185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346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8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0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7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25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6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8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8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7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29493-FF9C-4BAB-9F2F-016CDEC577F2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5E91F17-9239-4C7E-8234-51EDCF838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1828800"/>
            <a:ext cx="9144000" cy="5029200"/>
          </a:xfrm>
        </p:spPr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Him!</a:t>
            </a:r>
          </a:p>
          <a:p>
            <a:pPr algn="ctr"/>
            <a:endParaRPr lang="en-US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4285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 lo,       o-   lo!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耶穌贖回咱的救主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our blessed Redeemer!</a:t>
            </a:r>
          </a:p>
          <a:p>
            <a:pPr algn="ctr"/>
            <a:endParaRPr lang="en-US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1478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為咱重罪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受苦流血慘死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our sins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suffered, and bled and died;</a:t>
            </a:r>
          </a:p>
        </p:txBody>
      </p:sp>
    </p:spTree>
    <p:extLst>
      <p:ext uri="{BB962C8B-B14F-4D97-AF65-F5344CB8AC3E}">
        <p14:creationId xmlns:p14="http://schemas.microsoft.com/office/powerpoint/2010/main" val="2477618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堅固石磐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Kian-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chioh-poa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靠祂得救直到萬世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Kho  I   tit-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tit-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ban  se,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our Rock,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hope of eternal salvation,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0351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  lo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替咱釘十字架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sip-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Hail Him! Hail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the crucified.</a:t>
            </a:r>
          </a:p>
        </p:txBody>
      </p:sp>
    </p:spTree>
    <p:extLst>
      <p:ext uri="{BB962C8B-B14F-4D97-AF65-F5344CB8AC3E}">
        <p14:creationId xmlns:p14="http://schemas.microsoft.com/office/powerpoint/2010/main" val="407668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 lo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有替咱擔當憂悶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-bun,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Sound His praises!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who bore our sorrows,</a:t>
            </a:r>
          </a:p>
        </p:txBody>
      </p:sp>
    </p:spTree>
    <p:extLst>
      <p:ext uri="{BB962C8B-B14F-4D97-AF65-F5344CB8AC3E}">
        <p14:creationId xmlns:p14="http://schemas.microsoft.com/office/powerpoint/2010/main" val="1888181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仁愛無限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奇異深沉溫純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 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chhim-tim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un-sun.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 unbounded,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Wonderful, deep and strong:</a:t>
            </a:r>
          </a:p>
        </p:txBody>
      </p:sp>
    </p:spTree>
    <p:extLst>
      <p:ext uri="{BB962C8B-B14F-4D97-AF65-F5344CB8AC3E}">
        <p14:creationId xmlns:p14="http://schemas.microsoft.com/office/powerpoint/2010/main" val="662765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稱祂權能至大無比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pi,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of His excellent greatness;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9023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名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常常吟快樂詩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 in joyful song!</a:t>
            </a: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3241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 lo,       o-   lo!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耶穌贖回咱的救主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our blessed Redeemer!</a:t>
            </a:r>
          </a:p>
          <a:p>
            <a:pPr algn="ctr"/>
            <a:endParaRPr lang="en-US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824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天門應聲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讚美萬福永久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ban-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ly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portals 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Loud with hosannas ring!</a:t>
            </a:r>
          </a:p>
        </p:txBody>
      </p:sp>
    </p:spTree>
    <p:extLst>
      <p:ext uri="{BB962C8B-B14F-4D97-AF65-F5344CB8AC3E}">
        <p14:creationId xmlns:p14="http://schemas.microsoft.com/office/powerpoint/2010/main" val="49510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lo,         o-  lo!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耶穌贖回咱的救主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our blessed Redeemer!</a:t>
            </a:r>
          </a:p>
          <a:p>
            <a:pPr algn="ctr"/>
            <a:endParaRPr lang="en-US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9533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救主耶穌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坐位掌權久長至尊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ku-tng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Savior</a:t>
            </a: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Reigneth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forever and ever;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77008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慶賀祂是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   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先知祭司國君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-kun.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 Him! Crown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Prophet and Priest and King!</a:t>
            </a:r>
          </a:p>
        </p:txBody>
      </p:sp>
    </p:spTree>
    <p:extLst>
      <p:ext uri="{BB962C8B-B14F-4D97-AF65-F5344CB8AC3E}">
        <p14:creationId xmlns:p14="http://schemas.microsoft.com/office/powerpoint/2010/main" val="2791093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救主要來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克勝天下的對敵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is coming!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Over the world victorious,</a:t>
            </a:r>
          </a:p>
        </p:txBody>
      </p:sp>
    </p:spTree>
    <p:extLst>
      <p:ext uri="{BB962C8B-B14F-4D97-AF65-F5344CB8AC3E}">
        <p14:creationId xmlns:p14="http://schemas.microsoft.com/office/powerpoint/2010/main" val="522652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權能榮光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尊貴威嚴無極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ui-giam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and glory 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the Lord belong:</a:t>
            </a:r>
          </a:p>
        </p:txBody>
      </p:sp>
    </p:spTree>
    <p:extLst>
      <p:ext uri="{BB962C8B-B14F-4D97-AF65-F5344CB8AC3E}">
        <p14:creationId xmlns:p14="http://schemas.microsoft.com/office/powerpoint/2010/main" val="2062838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稱祂權能至大無比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pi,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of His excellent greatness;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4881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名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常常吟快樂詩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 in joyful song!</a:t>
            </a: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10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地上吟詩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傳祂仁愛罕有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O Earth,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wonderful love proclaim!</a:t>
            </a:r>
          </a:p>
        </p:txBody>
      </p:sp>
    </p:spTree>
    <p:extLst>
      <p:ext uri="{BB962C8B-B14F-4D97-AF65-F5344CB8AC3E}">
        <p14:creationId xmlns:p14="http://schemas.microsoft.com/office/powerpoint/2010/main" val="179086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  lo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至高天使榮光歸祂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Hail Him! Hail Him!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Highest arch-angels in glory;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627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權能尊貴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都歸至聖名字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mia-ji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Strength and honor 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to His Holy name!</a:t>
            </a:r>
          </a:p>
        </p:txBody>
      </p:sp>
    </p:spTree>
    <p:extLst>
      <p:ext uri="{BB962C8B-B14F-4D97-AF65-F5344CB8AC3E}">
        <p14:creationId xmlns:p14="http://schemas.microsoft.com/office/powerpoint/2010/main" val="237301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主如牧者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-chia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常常照顧祂百姓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a shepherd.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guard His children,</a:t>
            </a:r>
          </a:p>
        </p:txBody>
      </p:sp>
    </p:spTree>
    <p:extLst>
      <p:ext uri="{BB962C8B-B14F-4D97-AF65-F5344CB8AC3E}">
        <p14:creationId xmlns:p14="http://schemas.microsoft.com/office/powerpoint/2010/main" val="283614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用祂右手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每日扶持無離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li.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His arms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carries them all day long:</a:t>
            </a:r>
          </a:p>
        </p:txBody>
      </p:sp>
    </p:spTree>
    <p:extLst>
      <p:ext uri="{BB962C8B-B14F-4D97-AF65-F5344CB8AC3E}">
        <p14:creationId xmlns:p14="http://schemas.microsoft.com/office/powerpoint/2010/main" val="4137638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讚美耶穌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稱祂權能至大無比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pi,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Him!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of His excellent greatness;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4682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讚美祂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名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   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常常吟快樂詩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Him! Praise Him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 in joyful song!</a:t>
            </a: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509078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</TotalTime>
  <Words>834</Words>
  <Application>Microsoft Office PowerPoint</Application>
  <PresentationFormat>On-screen Show (4:3)</PresentationFormat>
  <Paragraphs>176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DFKai-SB</vt:lpstr>
      <vt:lpstr>Arial</vt:lpstr>
      <vt:lpstr>Calibri</vt:lpstr>
      <vt:lpstr>Calibri Light</vt:lpstr>
      <vt:lpstr>Candara</vt:lpstr>
      <vt:lpstr>Century Gothic</vt:lpstr>
      <vt:lpstr>Wingdings 2</vt:lpstr>
      <vt:lpstr>Wingdings 3</vt:lpstr>
      <vt:lpstr>HDOfficeLightV0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24</cp:revision>
  <dcterms:created xsi:type="dcterms:W3CDTF">2017-05-05T01:49:53Z</dcterms:created>
  <dcterms:modified xsi:type="dcterms:W3CDTF">2018-10-31T06:48:13Z</dcterms:modified>
</cp:coreProperties>
</file>